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0"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37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C8F5A2-65CE-45C8-AEB1-678409097893}" type="datetimeFigureOut">
              <a:rPr lang="en-US" smtClean="0"/>
              <a:pPr/>
              <a:t>3/3/2013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C8F5A2-65CE-45C8-AEB1-678409097893}" type="datetimeFigureOut">
              <a:rPr lang="en-US" smtClean="0"/>
              <a:pPr/>
              <a:t>3/3/2013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C8F5A2-65CE-45C8-AEB1-678409097893}" type="datetimeFigureOut">
              <a:rPr lang="en-US" smtClean="0"/>
              <a:pPr/>
              <a:t>3/3/2013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C8F5A2-65CE-45C8-AEB1-678409097893}" type="datetimeFigureOut">
              <a:rPr lang="en-US" smtClean="0"/>
              <a:pPr/>
              <a:t>3/3/2013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C8F5A2-65CE-45C8-AEB1-678409097893}" type="datetimeFigureOut">
              <a:rPr lang="en-US" smtClean="0"/>
              <a:pPr/>
              <a:t>3/3/2013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C8F5A2-65CE-45C8-AEB1-678409097893}" type="datetimeFigureOut">
              <a:rPr lang="en-US" smtClean="0"/>
              <a:pPr/>
              <a:t>3/3/2013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C8F5A2-65CE-45C8-AEB1-678409097893}" type="datetimeFigureOut">
              <a:rPr lang="en-US" smtClean="0"/>
              <a:pPr/>
              <a:t>3/3/2013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C8F5A2-65CE-45C8-AEB1-678409097893}" type="datetimeFigureOut">
              <a:rPr lang="en-US" smtClean="0"/>
              <a:pPr/>
              <a:t>3/3/2013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8F5A2-65CE-45C8-AEB1-678409097893}" type="datetimeFigureOut">
              <a:rPr lang="en-US" smtClean="0"/>
              <a:pPr/>
              <a:t>3/3/2013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C8F5A2-65CE-45C8-AEB1-678409097893}" type="datetimeFigureOut">
              <a:rPr lang="en-US" smtClean="0"/>
              <a:pPr/>
              <a:t>3/3/2013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C8F5A2-65CE-45C8-AEB1-678409097893}" type="datetimeFigureOut">
              <a:rPr lang="en-US" smtClean="0"/>
              <a:pPr/>
              <a:t>3/3/2013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759A34-00CD-424C-B430-379429FE76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C8F5A2-65CE-45C8-AEB1-678409097893}" type="datetimeFigureOut">
              <a:rPr lang="en-US" smtClean="0"/>
              <a:pPr/>
              <a:t>3/3/2013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759A34-00CD-424C-B430-379429FE76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a:solidFill>
                  <a:schemeClr val="accent5">
                    <a:lumMod val="60000"/>
                    <a:lumOff val="40000"/>
                  </a:schemeClr>
                </a:solidFill>
                <a:effectLst/>
              </a:rPr>
              <a:t>Rolul</a:t>
            </a:r>
            <a:r>
              <a:rPr lang="en-US" b="1" dirty="0">
                <a:solidFill>
                  <a:schemeClr val="accent5">
                    <a:lumMod val="60000"/>
                    <a:lumOff val="40000"/>
                  </a:schemeClr>
                </a:solidFill>
                <a:effectLst/>
              </a:rPr>
              <a:t> </a:t>
            </a:r>
            <a:r>
              <a:rPr lang="en-US" b="1" dirty="0" err="1">
                <a:solidFill>
                  <a:schemeClr val="accent5">
                    <a:lumMod val="60000"/>
                    <a:lumOff val="40000"/>
                  </a:schemeClr>
                </a:solidFill>
                <a:effectLst/>
              </a:rPr>
              <a:t>sportului</a:t>
            </a:r>
            <a:r>
              <a:rPr lang="en-US" b="1" dirty="0">
                <a:solidFill>
                  <a:schemeClr val="accent5">
                    <a:lumMod val="60000"/>
                    <a:lumOff val="40000"/>
                  </a:schemeClr>
                </a:solidFill>
                <a:effectLst/>
              </a:rPr>
              <a:t> </a:t>
            </a:r>
            <a:r>
              <a:rPr lang="ro-RO" b="1" dirty="0" smtClean="0">
                <a:solidFill>
                  <a:schemeClr val="accent5">
                    <a:lumMod val="60000"/>
                    <a:lumOff val="40000"/>
                  </a:schemeClr>
                </a:solidFill>
                <a:effectLst/>
              </a:rPr>
              <a:t>î</a:t>
            </a:r>
            <a:r>
              <a:rPr lang="en-US" b="1" dirty="0" smtClean="0">
                <a:solidFill>
                  <a:schemeClr val="accent5">
                    <a:lumMod val="60000"/>
                    <a:lumOff val="40000"/>
                  </a:schemeClr>
                </a:solidFill>
                <a:effectLst/>
              </a:rPr>
              <a:t>n </a:t>
            </a:r>
            <a:r>
              <a:rPr lang="en-US" b="1" dirty="0" err="1" smtClean="0">
                <a:solidFill>
                  <a:schemeClr val="accent5">
                    <a:lumMod val="60000"/>
                    <a:lumOff val="40000"/>
                  </a:schemeClr>
                </a:solidFill>
                <a:effectLst/>
              </a:rPr>
              <a:t>adolescen</a:t>
            </a:r>
            <a:r>
              <a:rPr lang="ro-RO" b="1" dirty="0" err="1" smtClean="0">
                <a:solidFill>
                  <a:schemeClr val="accent5">
                    <a:lumMod val="60000"/>
                    <a:lumOff val="40000"/>
                  </a:schemeClr>
                </a:solidFill>
                <a:effectLst/>
              </a:rPr>
              <a:t>ță</a:t>
            </a:r>
            <a:endParaRPr lang="en-US" dirty="0">
              <a:solidFill>
                <a:schemeClr val="accent5">
                  <a:lumMod val="60000"/>
                  <a:lumOff val="40000"/>
                </a:schemeClr>
              </a:solidFill>
              <a:effectLst/>
            </a:endParaRPr>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dirty="0" smtClean="0"/>
              <a:t>Despre sport</a:t>
            </a:r>
            <a:endParaRPr lang="en-US" dirty="0"/>
          </a:p>
        </p:txBody>
      </p:sp>
      <p:sp>
        <p:nvSpPr>
          <p:cNvPr id="3" name="Content Placeholder 2"/>
          <p:cNvSpPr>
            <a:spLocks noGrp="1"/>
          </p:cNvSpPr>
          <p:nvPr>
            <p:ph idx="1"/>
          </p:nvPr>
        </p:nvSpPr>
        <p:spPr>
          <a:xfrm>
            <a:off x="4114800" y="1481328"/>
            <a:ext cx="4572000" cy="4538471"/>
          </a:xfrm>
        </p:spPr>
        <p:txBody>
          <a:bodyPr>
            <a:normAutofit fontScale="55000" lnSpcReduction="20000"/>
          </a:bodyPr>
          <a:lstStyle/>
          <a:p>
            <a:r>
              <a:rPr lang="vi-VN" dirty="0"/>
              <a:t>Sportul reprezintă una dintre cele mai bune şcoli ale vieţii în care învăţăm să ne cunoaştem unii pe alţii, să ne </a:t>
            </a:r>
            <a:r>
              <a:rPr lang="vi-VN" dirty="0" smtClean="0"/>
              <a:t>evalu</a:t>
            </a:r>
            <a:r>
              <a:rPr lang="ro-RO" dirty="0" smtClean="0"/>
              <a:t>ă</a:t>
            </a:r>
            <a:r>
              <a:rPr lang="vi-VN" dirty="0" smtClean="0"/>
              <a:t>m </a:t>
            </a:r>
            <a:r>
              <a:rPr lang="vi-VN" dirty="0"/>
              <a:t>aptitudinile şi slăbiciunile, să respectăm reguli de convieţuire în colectivitate, să trecem peste un eşec şi să fim mândri când ne depăşim limitele</a:t>
            </a:r>
            <a:r>
              <a:rPr lang="vi-VN" dirty="0" smtClean="0"/>
              <a:t>.</a:t>
            </a:r>
            <a:endParaRPr lang="ro-RO" dirty="0" smtClean="0"/>
          </a:p>
          <a:p>
            <a:r>
              <a:rPr lang="vi-VN" dirty="0" smtClean="0"/>
              <a:t> </a:t>
            </a:r>
            <a:r>
              <a:rPr lang="vi-VN" dirty="0"/>
              <a:t>Toţi adolescenţii ar trebui să practice activităţi fizice sau chiar un sport de performanţă. În cazul sportului de performanţă, principalul risc este angajarea lor totală în această activitate, studiile rămânând pe un plan secundar, astfel că, în loc să fie un prilej de bucurie pentru întreaga familie, poate fi un izvor de conflicte.</a:t>
            </a:r>
            <a:endParaRPr lang="en-US" dirty="0"/>
          </a:p>
        </p:txBody>
      </p:sp>
      <p:pic>
        <p:nvPicPr>
          <p:cNvPr id="3074" name="Picture 2" descr="https://encrypted-tbn1.gstatic.com/images?q=tbn:ANd9GcRa5N2-zFEqlFNV7oBLVb3yxRW3CPb0asGtVumr-VkCZLPP-dpB"/>
          <p:cNvPicPr>
            <a:picLocks noChangeAspect="1" noChangeArrowheads="1"/>
          </p:cNvPicPr>
          <p:nvPr/>
        </p:nvPicPr>
        <p:blipFill>
          <a:blip r:embed="rId2" cstate="print"/>
          <a:srcRect/>
          <a:stretch>
            <a:fillRect/>
          </a:stretch>
        </p:blipFill>
        <p:spPr bwMode="auto">
          <a:xfrm>
            <a:off x="533400" y="1600200"/>
            <a:ext cx="3413760" cy="3429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b="0" dirty="0" smtClean="0">
                <a:effectLst/>
              </a:rPr>
              <a:t>De </a:t>
            </a:r>
            <a:r>
              <a:rPr lang="en-US" sz="3200" b="0" dirty="0" err="1" smtClean="0">
                <a:effectLst/>
              </a:rPr>
              <a:t>ce</a:t>
            </a:r>
            <a:r>
              <a:rPr lang="en-US" sz="3200" b="0" dirty="0" smtClean="0">
                <a:effectLst/>
              </a:rPr>
              <a:t> e </a:t>
            </a:r>
            <a:r>
              <a:rPr lang="en-US" sz="3200" b="0" dirty="0" err="1" smtClean="0">
                <a:effectLst/>
              </a:rPr>
              <a:t>sportul</a:t>
            </a:r>
            <a:r>
              <a:rPr lang="en-US" sz="3200" b="0" dirty="0" smtClean="0">
                <a:effectLst/>
              </a:rPr>
              <a:t> important </a:t>
            </a:r>
            <a:br>
              <a:rPr lang="en-US" sz="3200" b="0" dirty="0" smtClean="0">
                <a:effectLst/>
              </a:rPr>
            </a:br>
            <a:r>
              <a:rPr lang="ro-RO" sz="3200" b="0" dirty="0" smtClean="0">
                <a:effectLst/>
              </a:rPr>
              <a:t>î</a:t>
            </a:r>
            <a:r>
              <a:rPr lang="en-US" sz="3200" b="0" dirty="0" smtClean="0">
                <a:effectLst/>
              </a:rPr>
              <a:t>n </a:t>
            </a:r>
            <a:r>
              <a:rPr lang="en-US" sz="3200" b="0" dirty="0" err="1" smtClean="0">
                <a:effectLst/>
              </a:rPr>
              <a:t>adolescen</a:t>
            </a:r>
            <a:r>
              <a:rPr lang="ro-RO" sz="3200" b="0" dirty="0" err="1" smtClean="0">
                <a:effectLst/>
              </a:rPr>
              <a:t>ță</a:t>
            </a:r>
            <a:endParaRPr lang="en-US" sz="3200" b="0" dirty="0">
              <a:effectLst/>
            </a:endParaRPr>
          </a:p>
        </p:txBody>
      </p:sp>
      <p:sp>
        <p:nvSpPr>
          <p:cNvPr id="2" name="Content Placeholder 1"/>
          <p:cNvSpPr>
            <a:spLocks noGrp="1"/>
          </p:cNvSpPr>
          <p:nvPr>
            <p:ph idx="1"/>
          </p:nvPr>
        </p:nvSpPr>
        <p:spPr>
          <a:xfrm>
            <a:off x="381000" y="1524000"/>
            <a:ext cx="4648200" cy="4309872"/>
          </a:xfrm>
        </p:spPr>
        <p:txBody>
          <a:bodyPr>
            <a:normAutofit fontScale="62500" lnSpcReduction="20000"/>
          </a:bodyPr>
          <a:lstStyle/>
          <a:p>
            <a:pPr fontAlgn="t"/>
            <a:r>
              <a:rPr lang="en-US" sz="2800" dirty="0" err="1" smtClean="0"/>
              <a:t>Despre</a:t>
            </a:r>
            <a:r>
              <a:rPr lang="en-US" sz="2800" dirty="0" smtClean="0"/>
              <a:t> </a:t>
            </a:r>
            <a:r>
              <a:rPr lang="en-US" sz="2800" dirty="0" err="1" smtClean="0"/>
              <a:t>adolescen</a:t>
            </a:r>
            <a:r>
              <a:rPr lang="ro-RO" sz="2800" dirty="0" err="1" smtClean="0"/>
              <a:t>ță</a:t>
            </a:r>
            <a:r>
              <a:rPr lang="en-US" sz="2800" dirty="0" smtClean="0"/>
              <a:t> </a:t>
            </a:r>
            <a:r>
              <a:rPr lang="en-US" sz="2800" dirty="0" err="1" smtClean="0"/>
              <a:t>putem</a:t>
            </a:r>
            <a:r>
              <a:rPr lang="en-US" sz="2800" dirty="0" smtClean="0"/>
              <a:t> </a:t>
            </a:r>
            <a:r>
              <a:rPr lang="en-US" sz="2800" dirty="0" err="1" smtClean="0"/>
              <a:t>spune</a:t>
            </a:r>
            <a:r>
              <a:rPr lang="en-US" sz="2800" dirty="0" smtClean="0"/>
              <a:t> c</a:t>
            </a:r>
            <a:r>
              <a:rPr lang="ro-RO" sz="2800" dirty="0" smtClean="0"/>
              <a:t>ă</a:t>
            </a:r>
            <a:r>
              <a:rPr lang="en-US" sz="2800" dirty="0" smtClean="0"/>
              <a:t> </a:t>
            </a:r>
            <a:r>
              <a:rPr lang="en-US" sz="2800" dirty="0" err="1" smtClean="0"/>
              <a:t>este</a:t>
            </a:r>
            <a:r>
              <a:rPr lang="en-US" sz="2800" dirty="0" smtClean="0"/>
              <a:t> v</a:t>
            </a:r>
            <a:r>
              <a:rPr lang="ro-RO" sz="2800" dirty="0" smtClean="0"/>
              <a:t>â</a:t>
            </a:r>
            <a:r>
              <a:rPr lang="en-US" sz="2800" dirty="0" err="1" smtClean="0"/>
              <a:t>rsta</a:t>
            </a:r>
            <a:r>
              <a:rPr lang="en-US" sz="2800" dirty="0" smtClean="0"/>
              <a:t> </a:t>
            </a:r>
            <a:r>
              <a:rPr lang="en-US" sz="2800" dirty="0" err="1" smtClean="0"/>
              <a:t>schimb</a:t>
            </a:r>
            <a:r>
              <a:rPr lang="ro-RO" sz="2800" dirty="0" smtClean="0"/>
              <a:t>ă</a:t>
            </a:r>
            <a:r>
              <a:rPr lang="en-US" sz="2800" dirty="0" err="1" smtClean="0"/>
              <a:t>rilor</a:t>
            </a:r>
            <a:r>
              <a:rPr lang="en-US" sz="2800" dirty="0" smtClean="0"/>
              <a:t> </a:t>
            </a:r>
            <a:r>
              <a:rPr lang="en-US" sz="2800" dirty="0" err="1" smtClean="0"/>
              <a:t>uimitoare</a:t>
            </a:r>
            <a:r>
              <a:rPr lang="en-US" sz="2800" dirty="0" smtClean="0"/>
              <a:t>, a </a:t>
            </a:r>
            <a:r>
              <a:rPr lang="en-US" sz="2800" dirty="0" err="1" smtClean="0"/>
              <a:t>marilor</a:t>
            </a:r>
            <a:r>
              <a:rPr lang="en-US" sz="2800" dirty="0" smtClean="0"/>
              <a:t> </a:t>
            </a:r>
            <a:r>
              <a:rPr lang="en-US" sz="2800" dirty="0" err="1" smtClean="0"/>
              <a:t>pasiuni</a:t>
            </a:r>
            <a:r>
              <a:rPr lang="en-US" sz="2800" dirty="0" smtClean="0"/>
              <a:t>, </a:t>
            </a:r>
            <a:r>
              <a:rPr lang="en-US" sz="2800" dirty="0" err="1" smtClean="0"/>
              <a:t>dorin</a:t>
            </a:r>
            <a:r>
              <a:rPr lang="ro-RO" sz="2800" dirty="0" smtClean="0"/>
              <a:t>ț</a:t>
            </a:r>
            <a:r>
              <a:rPr lang="en-US" sz="2800" dirty="0" smtClean="0"/>
              <a:t>e </a:t>
            </a:r>
            <a:r>
              <a:rPr lang="ro-RO" sz="2800" dirty="0" err="1" smtClean="0"/>
              <a:t>ș</a:t>
            </a:r>
            <a:r>
              <a:rPr lang="en-US" sz="2800" dirty="0" err="1" smtClean="0"/>
              <a:t>i</a:t>
            </a:r>
            <a:r>
              <a:rPr lang="en-US" sz="2800" dirty="0" smtClean="0"/>
              <a:t> </a:t>
            </a:r>
            <a:r>
              <a:rPr lang="en-US" sz="2800" dirty="0" err="1" smtClean="0"/>
              <a:t>ambi</a:t>
            </a:r>
            <a:r>
              <a:rPr lang="ro-RO" sz="2800" dirty="0" smtClean="0"/>
              <a:t>ț</a:t>
            </a:r>
            <a:r>
              <a:rPr lang="en-US" sz="2800" dirty="0" smtClean="0"/>
              <a:t>ii.</a:t>
            </a:r>
          </a:p>
          <a:p>
            <a:pPr fontAlgn="t"/>
            <a:r>
              <a:rPr lang="en-US" sz="2800" dirty="0" smtClean="0"/>
              <a:t>Din </a:t>
            </a:r>
            <a:r>
              <a:rPr lang="en-US" sz="2800" dirty="0" err="1" smtClean="0"/>
              <a:t>punct</a:t>
            </a:r>
            <a:r>
              <a:rPr lang="en-US" sz="2800" dirty="0" smtClean="0"/>
              <a:t> de </a:t>
            </a:r>
            <a:r>
              <a:rPr lang="en-US" sz="2800" dirty="0" err="1" smtClean="0"/>
              <a:t>vedere</a:t>
            </a:r>
            <a:r>
              <a:rPr lang="en-US" sz="2800" dirty="0" smtClean="0"/>
              <a:t> anatomic </a:t>
            </a:r>
            <a:r>
              <a:rPr lang="ro-RO" sz="2800" dirty="0" err="1" smtClean="0"/>
              <a:t>ș</a:t>
            </a:r>
            <a:r>
              <a:rPr lang="en-US" sz="2800" dirty="0" err="1" smtClean="0"/>
              <a:t>i</a:t>
            </a:r>
            <a:r>
              <a:rPr lang="en-US" sz="2800" dirty="0" smtClean="0"/>
              <a:t> </a:t>
            </a:r>
            <a:r>
              <a:rPr lang="en-US" sz="2800" dirty="0" err="1" smtClean="0"/>
              <a:t>fiziologic</a:t>
            </a:r>
            <a:r>
              <a:rPr lang="en-US" sz="2800" dirty="0" smtClean="0"/>
              <a:t>, </a:t>
            </a:r>
            <a:r>
              <a:rPr lang="en-US" sz="2800" dirty="0" err="1" smtClean="0"/>
              <a:t>corpul</a:t>
            </a:r>
            <a:r>
              <a:rPr lang="en-US" sz="2800" dirty="0" smtClean="0"/>
              <a:t> </a:t>
            </a:r>
            <a:r>
              <a:rPr lang="en-US" sz="2800" dirty="0" err="1" smtClean="0"/>
              <a:t>unui</a:t>
            </a:r>
            <a:r>
              <a:rPr lang="en-US" sz="2800" dirty="0" smtClean="0"/>
              <a:t> adolescent </a:t>
            </a:r>
            <a:r>
              <a:rPr lang="en-US" sz="2800" dirty="0" err="1" smtClean="0"/>
              <a:t>trece</a:t>
            </a:r>
            <a:r>
              <a:rPr lang="en-US" sz="2800" dirty="0" smtClean="0"/>
              <a:t> </a:t>
            </a:r>
            <a:r>
              <a:rPr lang="en-US" sz="2800" dirty="0" err="1" smtClean="0"/>
              <a:t>prin</a:t>
            </a:r>
            <a:r>
              <a:rPr lang="en-US" sz="2800" dirty="0" smtClean="0"/>
              <a:t> </a:t>
            </a:r>
            <a:r>
              <a:rPr lang="en-US" sz="2800" dirty="0" err="1" smtClean="0"/>
              <a:t>nenum</a:t>
            </a:r>
            <a:r>
              <a:rPr lang="ro-RO" sz="2800" dirty="0" smtClean="0"/>
              <a:t>ă</a:t>
            </a:r>
            <a:r>
              <a:rPr lang="en-US" sz="2800" dirty="0" smtClean="0"/>
              <a:t>rate </a:t>
            </a:r>
            <a:r>
              <a:rPr lang="en-US" sz="2800" dirty="0" err="1" smtClean="0"/>
              <a:t>modific</a:t>
            </a:r>
            <a:r>
              <a:rPr lang="ro-RO" sz="2800" dirty="0" smtClean="0"/>
              <a:t>ă</a:t>
            </a:r>
            <a:r>
              <a:rPr lang="en-US" sz="2800" dirty="0" err="1" smtClean="0"/>
              <a:t>ri</a:t>
            </a:r>
            <a:r>
              <a:rPr lang="en-US" sz="2800" dirty="0" smtClean="0"/>
              <a:t> </a:t>
            </a:r>
            <a:r>
              <a:rPr lang="ro-RO" sz="2800" dirty="0" err="1" smtClean="0"/>
              <a:t>î</a:t>
            </a:r>
            <a:r>
              <a:rPr lang="en-US" sz="2800" dirty="0" err="1" smtClean="0"/>
              <a:t>ntr</a:t>
            </a:r>
            <a:r>
              <a:rPr lang="en-US" sz="2800" dirty="0" smtClean="0"/>
              <a:t>-un </a:t>
            </a:r>
            <a:r>
              <a:rPr lang="en-US" sz="2800" dirty="0" err="1" smtClean="0"/>
              <a:t>timp</a:t>
            </a:r>
            <a:r>
              <a:rPr lang="en-US" sz="2800" dirty="0" smtClean="0"/>
              <a:t> </a:t>
            </a:r>
            <a:r>
              <a:rPr lang="en-US" sz="2800" dirty="0" err="1" smtClean="0"/>
              <a:t>relativ</a:t>
            </a:r>
            <a:r>
              <a:rPr lang="en-US" sz="2800" dirty="0" smtClean="0"/>
              <a:t> </a:t>
            </a:r>
            <a:r>
              <a:rPr lang="en-US" sz="2800" dirty="0" err="1" smtClean="0"/>
              <a:t>scurt</a:t>
            </a:r>
            <a:r>
              <a:rPr lang="en-US" sz="2800" dirty="0" smtClean="0"/>
              <a:t>. </a:t>
            </a:r>
          </a:p>
          <a:p>
            <a:pPr fontAlgn="t"/>
            <a:r>
              <a:rPr lang="en-US" sz="2800" dirty="0" err="1" smtClean="0"/>
              <a:t>Tocmai</a:t>
            </a:r>
            <a:r>
              <a:rPr lang="en-US" sz="2800" dirty="0" smtClean="0"/>
              <a:t> de </a:t>
            </a:r>
            <a:r>
              <a:rPr lang="en-US" sz="2800" dirty="0" err="1" smtClean="0"/>
              <a:t>aceea</a:t>
            </a:r>
            <a:r>
              <a:rPr lang="en-US" sz="2800" dirty="0" smtClean="0"/>
              <a:t>, </a:t>
            </a:r>
            <a:r>
              <a:rPr lang="en-US" sz="2800" dirty="0" err="1" smtClean="0"/>
              <a:t>sportul</a:t>
            </a:r>
            <a:r>
              <a:rPr lang="en-US" sz="2800" dirty="0" smtClean="0"/>
              <a:t> </a:t>
            </a:r>
            <a:r>
              <a:rPr lang="en-US" sz="2800" dirty="0" err="1" smtClean="0"/>
              <a:t>ajut</a:t>
            </a:r>
            <a:r>
              <a:rPr lang="ro-RO" sz="2800" dirty="0" smtClean="0"/>
              <a:t>ă</a:t>
            </a:r>
            <a:r>
              <a:rPr lang="en-US" sz="2800" dirty="0" smtClean="0"/>
              <a:t> </a:t>
            </a:r>
            <a:r>
              <a:rPr lang="en-US" sz="2800" dirty="0" err="1" smtClean="0"/>
              <a:t>corpul</a:t>
            </a:r>
            <a:r>
              <a:rPr lang="en-US" sz="2800" dirty="0" smtClean="0"/>
              <a:t> </a:t>
            </a:r>
            <a:r>
              <a:rPr lang="en-US" sz="2800" dirty="0" err="1" smtClean="0"/>
              <a:t>adolescentului</a:t>
            </a:r>
            <a:r>
              <a:rPr lang="en-US" sz="2800" dirty="0" smtClean="0"/>
              <a:t> s</a:t>
            </a:r>
            <a:r>
              <a:rPr lang="ro-RO" sz="2800" dirty="0" smtClean="0"/>
              <a:t>ă</a:t>
            </a:r>
            <a:r>
              <a:rPr lang="en-US" sz="2800" dirty="0" smtClean="0"/>
              <a:t> se </a:t>
            </a:r>
            <a:r>
              <a:rPr lang="en-US" sz="2800" dirty="0" err="1" smtClean="0"/>
              <a:t>armonizeze</a:t>
            </a:r>
            <a:r>
              <a:rPr lang="en-US" sz="2800" dirty="0" smtClean="0"/>
              <a:t> </a:t>
            </a:r>
            <a:r>
              <a:rPr lang="ro-RO" sz="2800" dirty="0" err="1" smtClean="0"/>
              <a:t>ș</a:t>
            </a:r>
            <a:r>
              <a:rPr lang="en-US" sz="2800" dirty="0" err="1" smtClean="0"/>
              <a:t>i</a:t>
            </a:r>
            <a:r>
              <a:rPr lang="en-US" sz="2800" dirty="0" smtClean="0"/>
              <a:t>, </a:t>
            </a:r>
            <a:r>
              <a:rPr lang="ro-RO" sz="2800" dirty="0" smtClean="0"/>
              <a:t>î</a:t>
            </a:r>
            <a:r>
              <a:rPr lang="en-US" sz="2800" dirty="0" smtClean="0"/>
              <a:t>n plus, e </a:t>
            </a:r>
            <a:r>
              <a:rPr lang="en-US" sz="2800" dirty="0" err="1" smtClean="0"/>
              <a:t>cel</a:t>
            </a:r>
            <a:r>
              <a:rPr lang="en-US" sz="2800" dirty="0" smtClean="0"/>
              <a:t> </a:t>
            </a:r>
            <a:r>
              <a:rPr lang="en-US" sz="2800" dirty="0" err="1" smtClean="0"/>
              <a:t>mai</a:t>
            </a:r>
            <a:r>
              <a:rPr lang="en-US" sz="2800" dirty="0" smtClean="0"/>
              <a:t> pl</a:t>
            </a:r>
            <a:r>
              <a:rPr lang="ro-RO" sz="2800" dirty="0" smtClean="0"/>
              <a:t>ă</a:t>
            </a:r>
            <a:r>
              <a:rPr lang="en-US" sz="2800" dirty="0" smtClean="0"/>
              <a:t>cut mod de a se </a:t>
            </a:r>
            <a:r>
              <a:rPr lang="en-US" sz="2800" dirty="0" err="1" smtClean="0"/>
              <a:t>elibera</a:t>
            </a:r>
            <a:r>
              <a:rPr lang="en-US" sz="2800" dirty="0" smtClean="0"/>
              <a:t> de </a:t>
            </a:r>
            <a:r>
              <a:rPr lang="en-US" sz="2800" dirty="0" err="1" smtClean="0"/>
              <a:t>tensiunea</a:t>
            </a:r>
            <a:r>
              <a:rPr lang="en-US" sz="2800" dirty="0" smtClean="0"/>
              <a:t> </a:t>
            </a:r>
            <a:r>
              <a:rPr lang="en-US" sz="2800" dirty="0" err="1" smtClean="0"/>
              <a:t>acumulat</a:t>
            </a:r>
            <a:r>
              <a:rPr lang="ro-RO" sz="2800" dirty="0" smtClean="0"/>
              <a:t>ă</a:t>
            </a:r>
            <a:r>
              <a:rPr lang="en-US" sz="2800" dirty="0" smtClean="0"/>
              <a:t>. Mai </a:t>
            </a:r>
            <a:r>
              <a:rPr lang="en-US" sz="2800" dirty="0" err="1" smtClean="0"/>
              <a:t>mult</a:t>
            </a:r>
            <a:r>
              <a:rPr lang="en-US" sz="2800" dirty="0" smtClean="0"/>
              <a:t> </a:t>
            </a:r>
            <a:r>
              <a:rPr lang="en-US" sz="2800" dirty="0" err="1" smtClean="0"/>
              <a:t>dec</a:t>
            </a:r>
            <a:r>
              <a:rPr lang="ro-RO" sz="2800" dirty="0" smtClean="0"/>
              <a:t>â</a:t>
            </a:r>
            <a:r>
              <a:rPr lang="en-US" sz="2800" dirty="0" smtClean="0"/>
              <a:t>t at</a:t>
            </a:r>
            <a:r>
              <a:rPr lang="ro-RO" sz="2800" dirty="0" smtClean="0"/>
              <a:t>â</a:t>
            </a:r>
            <a:r>
              <a:rPr lang="en-US" sz="2800" dirty="0" smtClean="0"/>
              <a:t>t, </a:t>
            </a:r>
            <a:r>
              <a:rPr lang="en-US" sz="2800" dirty="0" err="1" smtClean="0"/>
              <a:t>cei</a:t>
            </a:r>
            <a:r>
              <a:rPr lang="en-US" sz="2800" dirty="0" smtClean="0"/>
              <a:t> care </a:t>
            </a:r>
            <a:r>
              <a:rPr lang="en-US" sz="2800" dirty="0" err="1" smtClean="0"/>
              <a:t>alearg</a:t>
            </a:r>
            <a:r>
              <a:rPr lang="ro-RO" sz="2800" dirty="0" smtClean="0"/>
              <a:t>ă</a:t>
            </a:r>
            <a:r>
              <a:rPr lang="en-US" sz="2800" dirty="0" smtClean="0"/>
              <a:t>, </a:t>
            </a:r>
            <a:r>
              <a:rPr lang="en-US" sz="2800" dirty="0" err="1" smtClean="0"/>
              <a:t>joac</a:t>
            </a:r>
            <a:r>
              <a:rPr lang="ro-RO" sz="2800" dirty="0" smtClean="0"/>
              <a:t>ă</a:t>
            </a:r>
            <a:r>
              <a:rPr lang="en-US" sz="2800" dirty="0" smtClean="0"/>
              <a:t> </a:t>
            </a:r>
            <a:r>
              <a:rPr lang="en-US" sz="2800" dirty="0" err="1" smtClean="0"/>
              <a:t>fotbal</a:t>
            </a:r>
            <a:r>
              <a:rPr lang="en-US" sz="2800" dirty="0" smtClean="0"/>
              <a:t>, </a:t>
            </a:r>
            <a:r>
              <a:rPr lang="en-US" sz="2800" dirty="0" err="1" smtClean="0"/>
              <a:t>volei</a:t>
            </a:r>
            <a:r>
              <a:rPr lang="en-US" sz="2800" dirty="0" smtClean="0"/>
              <a:t>, </a:t>
            </a:r>
            <a:r>
              <a:rPr lang="en-US" sz="2800" dirty="0" err="1" smtClean="0"/>
              <a:t>tenis</a:t>
            </a:r>
            <a:r>
              <a:rPr lang="en-US" sz="2800" dirty="0" smtClean="0"/>
              <a:t> </a:t>
            </a:r>
            <a:r>
              <a:rPr lang="en-US" sz="2800" dirty="0" err="1" smtClean="0"/>
              <a:t>ori</a:t>
            </a:r>
            <a:r>
              <a:rPr lang="en-US" sz="2800" dirty="0" smtClean="0"/>
              <a:t> </a:t>
            </a:r>
            <a:r>
              <a:rPr lang="en-US" sz="2800" dirty="0" err="1" smtClean="0"/>
              <a:t>baschet</a:t>
            </a:r>
            <a:r>
              <a:rPr lang="en-US" sz="2800" dirty="0" smtClean="0"/>
              <a:t>, </a:t>
            </a:r>
            <a:r>
              <a:rPr lang="en-US" sz="2800" dirty="0" err="1" smtClean="0"/>
              <a:t>scap</a:t>
            </a:r>
            <a:r>
              <a:rPr lang="ro-RO" sz="2800" dirty="0" smtClean="0"/>
              <a:t>ă</a:t>
            </a:r>
            <a:r>
              <a:rPr lang="en-US" sz="2800" dirty="0" smtClean="0"/>
              <a:t> de </a:t>
            </a:r>
            <a:r>
              <a:rPr lang="en-US" sz="2800" dirty="0" err="1" smtClean="0"/>
              <a:t>obezitate</a:t>
            </a:r>
            <a:r>
              <a:rPr lang="en-US" sz="2800" dirty="0" smtClean="0"/>
              <a:t>, </a:t>
            </a:r>
            <a:r>
              <a:rPr lang="en-US" sz="2800" dirty="0" err="1" smtClean="0"/>
              <a:t>sportul</a:t>
            </a:r>
            <a:r>
              <a:rPr lang="en-US" sz="2800" dirty="0" smtClean="0"/>
              <a:t> e </a:t>
            </a:r>
            <a:r>
              <a:rPr lang="en-US" sz="2800" dirty="0" err="1" smtClean="0"/>
              <a:t>alternativa</a:t>
            </a:r>
            <a:r>
              <a:rPr lang="en-US" sz="2800" dirty="0" smtClean="0"/>
              <a:t> </a:t>
            </a:r>
            <a:r>
              <a:rPr lang="en-US" sz="2800" dirty="0" err="1" smtClean="0"/>
              <a:t>sanatoas</a:t>
            </a:r>
            <a:r>
              <a:rPr lang="ro-RO" sz="2800" dirty="0" smtClean="0"/>
              <a:t>ă</a:t>
            </a:r>
            <a:r>
              <a:rPr lang="en-US" sz="2800" dirty="0" smtClean="0"/>
              <a:t> la </a:t>
            </a:r>
            <a:r>
              <a:rPr lang="en-US" sz="2800" dirty="0" err="1" smtClean="0"/>
              <a:t>activit</a:t>
            </a:r>
            <a:r>
              <a:rPr lang="ro-RO" sz="2800" dirty="0" err="1" smtClean="0"/>
              <a:t>ăț</a:t>
            </a:r>
            <a:r>
              <a:rPr lang="en-US" sz="2800" dirty="0" err="1" smtClean="0"/>
              <a:t>i</a:t>
            </a:r>
            <a:r>
              <a:rPr lang="en-US" sz="2800" dirty="0" smtClean="0"/>
              <a:t> cum </a:t>
            </a:r>
            <a:r>
              <a:rPr lang="en-US" sz="2800" dirty="0" err="1" smtClean="0"/>
              <a:t>sunt</a:t>
            </a:r>
            <a:r>
              <a:rPr lang="en-US" sz="2800" dirty="0" smtClean="0"/>
              <a:t> </a:t>
            </a:r>
            <a:r>
              <a:rPr lang="en-US" sz="2800" dirty="0" err="1" smtClean="0"/>
              <a:t>privitul</a:t>
            </a:r>
            <a:r>
              <a:rPr lang="en-US" sz="2800" dirty="0" smtClean="0"/>
              <a:t> </a:t>
            </a:r>
            <a:r>
              <a:rPr lang="en-US" sz="2800" dirty="0" err="1" smtClean="0"/>
              <a:t>excesiv</a:t>
            </a:r>
            <a:r>
              <a:rPr lang="en-US" sz="2800" dirty="0" smtClean="0"/>
              <a:t> la </a:t>
            </a:r>
            <a:r>
              <a:rPr lang="en-US" sz="2800" dirty="0" err="1" smtClean="0"/>
              <a:t>televizor</a:t>
            </a:r>
            <a:r>
              <a:rPr lang="en-US" sz="2800" dirty="0" smtClean="0"/>
              <a:t> </a:t>
            </a:r>
            <a:r>
              <a:rPr lang="en-US" sz="2800" dirty="0" err="1" smtClean="0"/>
              <a:t>sau</a:t>
            </a:r>
            <a:r>
              <a:rPr lang="en-US" sz="2800" dirty="0" smtClean="0"/>
              <a:t> </a:t>
            </a:r>
            <a:r>
              <a:rPr lang="en-US" sz="2800" dirty="0" err="1" smtClean="0"/>
              <a:t>orele</a:t>
            </a:r>
            <a:r>
              <a:rPr lang="en-US" sz="2800" dirty="0" smtClean="0"/>
              <a:t> </a:t>
            </a:r>
            <a:r>
              <a:rPr lang="en-US" sz="2800" dirty="0" err="1" smtClean="0"/>
              <a:t>pierdute</a:t>
            </a:r>
            <a:r>
              <a:rPr lang="en-US" sz="2800" dirty="0" smtClean="0"/>
              <a:t> </a:t>
            </a:r>
            <a:r>
              <a:rPr lang="ro-RO" sz="2800" dirty="0" smtClean="0"/>
              <a:t>î</a:t>
            </a:r>
            <a:r>
              <a:rPr lang="en-US" sz="2800" dirty="0" smtClean="0"/>
              <a:t>n </a:t>
            </a:r>
            <a:r>
              <a:rPr lang="en-US" sz="2800" dirty="0" err="1" smtClean="0"/>
              <a:t>fa</a:t>
            </a:r>
            <a:r>
              <a:rPr lang="ro-RO" sz="2800" dirty="0" smtClean="0"/>
              <a:t>ț</a:t>
            </a:r>
            <a:r>
              <a:rPr lang="en-US" sz="2800" dirty="0" smtClean="0"/>
              <a:t>a </a:t>
            </a:r>
            <a:r>
              <a:rPr lang="en-US" sz="2800" dirty="0" err="1" smtClean="0"/>
              <a:t>calculatorului</a:t>
            </a:r>
            <a:r>
              <a:rPr lang="en-US" sz="2800" dirty="0" smtClean="0"/>
              <a:t>.</a:t>
            </a:r>
          </a:p>
          <a:p>
            <a:endParaRPr lang="en-US" dirty="0"/>
          </a:p>
        </p:txBody>
      </p:sp>
      <p:pic>
        <p:nvPicPr>
          <p:cNvPr id="2050" name="Picture 2" descr="https://encrypted-tbn3.gstatic.com/images?q=tbn:ANd9GcToaVZUxdt60AnNun-R1VJ6NpZzeJvvu8INABfREh-soe3kbpZXxQ"/>
          <p:cNvPicPr>
            <a:picLocks noChangeAspect="1" noChangeArrowheads="1"/>
          </p:cNvPicPr>
          <p:nvPr/>
        </p:nvPicPr>
        <p:blipFill>
          <a:blip r:embed="rId2" cstate="print"/>
          <a:srcRect/>
          <a:stretch>
            <a:fillRect/>
          </a:stretch>
        </p:blipFill>
        <p:spPr bwMode="auto">
          <a:xfrm>
            <a:off x="5257800" y="1828800"/>
            <a:ext cx="3509422" cy="291465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0" dirty="0" err="1">
                <a:effectLst/>
              </a:rPr>
              <a:t>Ora</a:t>
            </a:r>
            <a:r>
              <a:rPr lang="en-US" sz="3200" b="0" dirty="0">
                <a:effectLst/>
              </a:rPr>
              <a:t> de sport e </a:t>
            </a:r>
            <a:r>
              <a:rPr lang="en-US" sz="3200" b="0" dirty="0" smtClean="0">
                <a:effectLst/>
              </a:rPr>
              <a:t>vital</a:t>
            </a:r>
            <a:r>
              <a:rPr lang="ro-RO" sz="3200" b="0" dirty="0" smtClean="0">
                <a:effectLst/>
              </a:rPr>
              <a:t>ă</a:t>
            </a:r>
            <a:r>
              <a:rPr lang="en-US" sz="3200" b="0" dirty="0" smtClean="0">
                <a:effectLst/>
              </a:rPr>
              <a:t> </a:t>
            </a:r>
            <a:r>
              <a:rPr lang="en-US" sz="3200" b="0" dirty="0" err="1">
                <a:effectLst/>
              </a:rPr>
              <a:t>pentru</a:t>
            </a:r>
            <a:r>
              <a:rPr lang="en-US" sz="3200" b="0" dirty="0">
                <a:effectLst/>
              </a:rPr>
              <a:t> </a:t>
            </a:r>
            <a:r>
              <a:rPr lang="en-US" sz="3200" b="0" dirty="0" err="1" smtClean="0">
                <a:effectLst/>
              </a:rPr>
              <a:t>tineri</a:t>
            </a:r>
            <a:endParaRPr lang="en-US" sz="3200" dirty="0">
              <a:effectLst/>
            </a:endParaRPr>
          </a:p>
        </p:txBody>
      </p:sp>
      <p:sp>
        <p:nvSpPr>
          <p:cNvPr id="3" name="Content Placeholder 2"/>
          <p:cNvSpPr>
            <a:spLocks noGrp="1"/>
          </p:cNvSpPr>
          <p:nvPr>
            <p:ph idx="1"/>
          </p:nvPr>
        </p:nvSpPr>
        <p:spPr>
          <a:xfrm>
            <a:off x="4114800" y="1447800"/>
            <a:ext cx="4648200" cy="4419599"/>
          </a:xfrm>
        </p:spPr>
        <p:txBody>
          <a:bodyPr>
            <a:normAutofit fontScale="62500" lnSpcReduction="20000"/>
          </a:bodyPr>
          <a:lstStyle/>
          <a:p>
            <a:pPr fontAlgn="t"/>
            <a:r>
              <a:rPr lang="en-US" dirty="0" err="1"/>
              <a:t>Specialistii</a:t>
            </a:r>
            <a:r>
              <a:rPr lang="en-US" dirty="0"/>
              <a:t> </a:t>
            </a:r>
            <a:r>
              <a:rPr lang="en-US" dirty="0" err="1" smtClean="0"/>
              <a:t>recomand</a:t>
            </a:r>
            <a:r>
              <a:rPr lang="ro-RO" dirty="0" smtClean="0"/>
              <a:t>ă</a:t>
            </a:r>
            <a:r>
              <a:rPr lang="en-US" dirty="0" smtClean="0"/>
              <a:t> </a:t>
            </a:r>
            <a:r>
              <a:rPr lang="en-US" dirty="0" err="1"/>
              <a:t>unui</a:t>
            </a:r>
            <a:r>
              <a:rPr lang="en-US" dirty="0"/>
              <a:t> adolescent </a:t>
            </a:r>
            <a:r>
              <a:rPr lang="en-US" dirty="0" err="1"/>
              <a:t>aproximativ</a:t>
            </a:r>
            <a:r>
              <a:rPr lang="en-US" dirty="0"/>
              <a:t> 60 de minute de </a:t>
            </a:r>
            <a:r>
              <a:rPr lang="en-US" dirty="0" smtClean="0"/>
              <a:t>mi</a:t>
            </a:r>
            <a:r>
              <a:rPr lang="ro-RO" dirty="0" smtClean="0"/>
              <a:t>ș</a:t>
            </a:r>
            <a:r>
              <a:rPr lang="en-US" dirty="0" smtClean="0"/>
              <a:t>care </a:t>
            </a:r>
            <a:r>
              <a:rPr lang="ro-RO" dirty="0" smtClean="0"/>
              <a:t>î</a:t>
            </a:r>
            <a:r>
              <a:rPr lang="en-US" dirty="0" smtClean="0"/>
              <a:t>n </a:t>
            </a:r>
            <a:r>
              <a:rPr lang="en-US" dirty="0" err="1"/>
              <a:t>fiecare</a:t>
            </a:r>
            <a:r>
              <a:rPr lang="en-US" dirty="0"/>
              <a:t> </a:t>
            </a:r>
            <a:r>
              <a:rPr lang="en-US" dirty="0" err="1"/>
              <a:t>zi</a:t>
            </a:r>
            <a:r>
              <a:rPr lang="en-US" dirty="0"/>
              <a:t>. </a:t>
            </a:r>
            <a:r>
              <a:rPr lang="en-US" dirty="0" err="1"/>
              <a:t>Sportul</a:t>
            </a:r>
            <a:r>
              <a:rPr lang="en-US" dirty="0"/>
              <a:t> </a:t>
            </a:r>
            <a:r>
              <a:rPr lang="ro-RO" dirty="0" smtClean="0"/>
              <a:t>î</a:t>
            </a:r>
            <a:r>
              <a:rPr lang="en-US" dirty="0" err="1" smtClean="0"/>
              <a:t>nseamn</a:t>
            </a:r>
            <a:r>
              <a:rPr lang="ro-RO" dirty="0" smtClean="0"/>
              <a:t>ă</a:t>
            </a:r>
            <a:r>
              <a:rPr lang="en-US" dirty="0" smtClean="0"/>
              <a:t> </a:t>
            </a:r>
            <a:r>
              <a:rPr lang="en-US" dirty="0" err="1" smtClean="0"/>
              <a:t>relaxare</a:t>
            </a:r>
            <a:r>
              <a:rPr lang="en-US" dirty="0"/>
              <a:t>, </a:t>
            </a:r>
            <a:r>
              <a:rPr lang="en-US" dirty="0" smtClean="0"/>
              <a:t>sc</a:t>
            </a:r>
            <a:r>
              <a:rPr lang="ro-RO" dirty="0" smtClean="0"/>
              <a:t>ă</a:t>
            </a:r>
            <a:r>
              <a:rPr lang="en-US" dirty="0" smtClean="0"/>
              <a:t>pare </a:t>
            </a:r>
            <a:r>
              <a:rPr lang="en-US" dirty="0"/>
              <a:t>de </a:t>
            </a:r>
            <a:r>
              <a:rPr lang="en-US" dirty="0" err="1"/>
              <a:t>tensiuni</a:t>
            </a:r>
            <a:r>
              <a:rPr lang="en-US" dirty="0"/>
              <a:t> </a:t>
            </a:r>
            <a:r>
              <a:rPr lang="ro-RO" dirty="0" err="1" smtClean="0"/>
              <a:t>ș</a:t>
            </a:r>
            <a:r>
              <a:rPr lang="en-US" dirty="0" err="1" smtClean="0"/>
              <a:t>i</a:t>
            </a:r>
            <a:r>
              <a:rPr lang="en-US" dirty="0" smtClean="0"/>
              <a:t> </a:t>
            </a:r>
            <a:r>
              <a:rPr lang="en-US" dirty="0" err="1"/>
              <a:t>stres</a:t>
            </a:r>
            <a:r>
              <a:rPr lang="en-US" dirty="0"/>
              <a:t>, </a:t>
            </a:r>
            <a:r>
              <a:rPr lang="en-US" dirty="0" err="1" smtClean="0"/>
              <a:t>chiar</a:t>
            </a:r>
            <a:r>
              <a:rPr lang="en-US" dirty="0" smtClean="0"/>
              <a:t> </a:t>
            </a:r>
            <a:r>
              <a:rPr lang="ro-RO" dirty="0" err="1" smtClean="0"/>
              <a:t>ș</a:t>
            </a:r>
            <a:r>
              <a:rPr lang="en-US" dirty="0" err="1" smtClean="0"/>
              <a:t>i</a:t>
            </a:r>
            <a:r>
              <a:rPr lang="en-US" dirty="0" smtClean="0"/>
              <a:t> </a:t>
            </a:r>
            <a:r>
              <a:rPr lang="en-US" dirty="0" err="1" smtClean="0"/>
              <a:t>distractie</a:t>
            </a:r>
            <a:r>
              <a:rPr lang="en-US" dirty="0"/>
              <a:t>. </a:t>
            </a:r>
            <a:r>
              <a:rPr lang="en-US" dirty="0" err="1" smtClean="0"/>
              <a:t>Prin</a:t>
            </a:r>
            <a:r>
              <a:rPr lang="en-US" dirty="0" smtClean="0"/>
              <a:t> </a:t>
            </a:r>
            <a:r>
              <a:rPr lang="en-US" dirty="0"/>
              <a:t>sport, </a:t>
            </a:r>
            <a:r>
              <a:rPr lang="en-US" dirty="0" err="1"/>
              <a:t>corpul</a:t>
            </a:r>
            <a:r>
              <a:rPr lang="en-US" dirty="0"/>
              <a:t> </a:t>
            </a:r>
            <a:r>
              <a:rPr lang="en-US" dirty="0" err="1" smtClean="0"/>
              <a:t>va</a:t>
            </a:r>
            <a:r>
              <a:rPr lang="en-US" dirty="0" smtClean="0"/>
              <a:t> </a:t>
            </a:r>
            <a:r>
              <a:rPr lang="en-US" dirty="0" err="1"/>
              <a:t>creste</a:t>
            </a:r>
            <a:r>
              <a:rPr lang="en-US" dirty="0"/>
              <a:t> </a:t>
            </a:r>
            <a:r>
              <a:rPr lang="en-US" dirty="0" err="1"/>
              <a:t>si</a:t>
            </a:r>
            <a:r>
              <a:rPr lang="en-US" dirty="0"/>
              <a:t> se </a:t>
            </a:r>
            <a:r>
              <a:rPr lang="en-US" dirty="0" err="1" smtClean="0"/>
              <a:t>va</a:t>
            </a:r>
            <a:r>
              <a:rPr lang="en-US" dirty="0" smtClean="0"/>
              <a:t> </a:t>
            </a:r>
            <a:r>
              <a:rPr lang="en-US" dirty="0" err="1" smtClean="0"/>
              <a:t>dezvolta</a:t>
            </a:r>
            <a:r>
              <a:rPr lang="en-US" dirty="0" smtClean="0"/>
              <a:t> </a:t>
            </a:r>
            <a:r>
              <a:rPr lang="en-US" dirty="0" err="1"/>
              <a:t>armonios</a:t>
            </a:r>
            <a:r>
              <a:rPr lang="en-US" dirty="0"/>
              <a:t>. </a:t>
            </a:r>
            <a:r>
              <a:rPr lang="en-US" dirty="0" err="1" smtClean="0"/>
              <a:t>Tinerii</a:t>
            </a:r>
            <a:r>
              <a:rPr lang="en-US" dirty="0" smtClean="0"/>
              <a:t> </a:t>
            </a:r>
            <a:r>
              <a:rPr lang="en-US" dirty="0" err="1" smtClean="0"/>
              <a:t>ar</a:t>
            </a:r>
            <a:r>
              <a:rPr lang="en-US" dirty="0" smtClean="0"/>
              <a:t> </a:t>
            </a:r>
            <a:r>
              <a:rPr lang="en-US" dirty="0" err="1" smtClean="0"/>
              <a:t>trebui</a:t>
            </a:r>
            <a:r>
              <a:rPr lang="en-US" dirty="0" smtClean="0"/>
              <a:t> s</a:t>
            </a:r>
            <a:r>
              <a:rPr lang="ro-RO" dirty="0" smtClean="0"/>
              <a:t>ă</a:t>
            </a:r>
            <a:r>
              <a:rPr lang="en-US" dirty="0" smtClean="0"/>
              <a:t> </a:t>
            </a:r>
            <a:r>
              <a:rPr lang="en-US" dirty="0" err="1" smtClean="0"/>
              <a:t>iubeasc</a:t>
            </a:r>
            <a:r>
              <a:rPr lang="ro-RO" dirty="0" smtClean="0"/>
              <a:t>ă</a:t>
            </a:r>
            <a:r>
              <a:rPr lang="en-US" dirty="0" smtClean="0"/>
              <a:t> </a:t>
            </a:r>
            <a:r>
              <a:rPr lang="en-US" dirty="0" err="1"/>
              <a:t>aerul</a:t>
            </a:r>
            <a:r>
              <a:rPr lang="en-US" dirty="0"/>
              <a:t>, </a:t>
            </a:r>
            <a:r>
              <a:rPr lang="en-US" dirty="0" err="1"/>
              <a:t>apa</a:t>
            </a:r>
            <a:r>
              <a:rPr lang="en-US" dirty="0"/>
              <a:t>, </a:t>
            </a:r>
            <a:r>
              <a:rPr lang="en-US" dirty="0" smtClean="0"/>
              <a:t>mi</a:t>
            </a:r>
            <a:r>
              <a:rPr lang="ro-RO" dirty="0" smtClean="0"/>
              <a:t>ș</a:t>
            </a:r>
            <a:r>
              <a:rPr lang="en-US" dirty="0" err="1" smtClean="0"/>
              <a:t>carea</a:t>
            </a:r>
            <a:r>
              <a:rPr lang="en-US" dirty="0"/>
              <a:t>, </a:t>
            </a:r>
            <a:r>
              <a:rPr lang="en-US" dirty="0" err="1"/>
              <a:t>eforturile</a:t>
            </a:r>
            <a:r>
              <a:rPr lang="en-US" dirty="0"/>
              <a:t> </a:t>
            </a:r>
            <a:r>
              <a:rPr lang="ro-RO" dirty="0" err="1" smtClean="0"/>
              <a:t>ș</a:t>
            </a:r>
            <a:r>
              <a:rPr lang="en-US" dirty="0" err="1" smtClean="0"/>
              <a:t>i</a:t>
            </a:r>
            <a:r>
              <a:rPr lang="en-US" dirty="0" smtClean="0"/>
              <a:t> </a:t>
            </a:r>
            <a:r>
              <a:rPr lang="en-US" dirty="0" err="1"/>
              <a:t>exercitiile</a:t>
            </a:r>
            <a:r>
              <a:rPr lang="en-US" dirty="0"/>
              <a:t> </a:t>
            </a:r>
            <a:r>
              <a:rPr lang="en-US" dirty="0" err="1"/>
              <a:t>fizice</a:t>
            </a:r>
            <a:r>
              <a:rPr lang="en-US" dirty="0"/>
              <a:t>.</a:t>
            </a:r>
          </a:p>
          <a:p>
            <a:pPr fontAlgn="t"/>
            <a:r>
              <a:rPr lang="en-US" dirty="0" err="1" smtClean="0"/>
              <a:t>Medicii</a:t>
            </a:r>
            <a:r>
              <a:rPr lang="en-US" dirty="0" smtClean="0"/>
              <a:t> </a:t>
            </a:r>
            <a:r>
              <a:rPr lang="en-US" dirty="0" err="1" smtClean="0"/>
              <a:t>recomand</a:t>
            </a:r>
            <a:r>
              <a:rPr lang="ro-RO" dirty="0" smtClean="0"/>
              <a:t>ă</a:t>
            </a:r>
            <a:r>
              <a:rPr lang="en-US" dirty="0" smtClean="0"/>
              <a:t> </a:t>
            </a:r>
            <a:r>
              <a:rPr lang="en-US" dirty="0"/>
              <a:t>diverse </a:t>
            </a:r>
            <a:r>
              <a:rPr lang="en-US" dirty="0" err="1"/>
              <a:t>forme</a:t>
            </a:r>
            <a:r>
              <a:rPr lang="en-US" dirty="0"/>
              <a:t> de sport </a:t>
            </a:r>
            <a:r>
              <a:rPr lang="en-US" dirty="0" err="1"/>
              <a:t>pentru</a:t>
            </a:r>
            <a:r>
              <a:rPr lang="en-US" dirty="0"/>
              <a:t> ca </a:t>
            </a:r>
            <a:r>
              <a:rPr lang="en-US" dirty="0" err="1"/>
              <a:t>organismul</a:t>
            </a:r>
            <a:r>
              <a:rPr lang="en-US" dirty="0"/>
              <a:t> </a:t>
            </a:r>
            <a:r>
              <a:rPr lang="en-US" dirty="0" smtClean="0"/>
              <a:t>s</a:t>
            </a:r>
            <a:r>
              <a:rPr lang="ro-RO" dirty="0" smtClean="0"/>
              <a:t>ă</a:t>
            </a:r>
            <a:r>
              <a:rPr lang="en-US" dirty="0" smtClean="0"/>
              <a:t> </a:t>
            </a:r>
            <a:r>
              <a:rPr lang="en-US" dirty="0" err="1" smtClean="0"/>
              <a:t>fac</a:t>
            </a:r>
            <a:r>
              <a:rPr lang="ro-RO" dirty="0" smtClean="0"/>
              <a:t>ă</a:t>
            </a:r>
            <a:r>
              <a:rPr lang="en-US" dirty="0" smtClean="0"/>
              <a:t> </a:t>
            </a:r>
            <a:r>
              <a:rPr lang="en-US" dirty="0" err="1" smtClean="0"/>
              <a:t>fa</a:t>
            </a:r>
            <a:r>
              <a:rPr lang="ro-RO" dirty="0" err="1" smtClean="0"/>
              <a:t>ță</a:t>
            </a:r>
            <a:r>
              <a:rPr lang="en-US" dirty="0" smtClean="0"/>
              <a:t> </a:t>
            </a:r>
            <a:r>
              <a:rPr lang="en-US" dirty="0" err="1"/>
              <a:t>tuturor</a:t>
            </a:r>
            <a:r>
              <a:rPr lang="en-US" dirty="0"/>
              <a:t> </a:t>
            </a:r>
            <a:r>
              <a:rPr lang="en-US" dirty="0" err="1" smtClean="0"/>
              <a:t>greut</a:t>
            </a:r>
            <a:r>
              <a:rPr lang="ro-RO" dirty="0" err="1" smtClean="0"/>
              <a:t>ăț</a:t>
            </a:r>
            <a:r>
              <a:rPr lang="en-US" dirty="0" err="1" smtClean="0"/>
              <a:t>ilor</a:t>
            </a:r>
            <a:r>
              <a:rPr lang="en-US" dirty="0" smtClean="0"/>
              <a:t> </a:t>
            </a:r>
            <a:r>
              <a:rPr lang="en-US" dirty="0" err="1"/>
              <a:t>ce</a:t>
            </a:r>
            <a:r>
              <a:rPr lang="en-US" dirty="0"/>
              <a:t>-l </a:t>
            </a:r>
            <a:r>
              <a:rPr lang="en-US" dirty="0" smtClean="0"/>
              <a:t>a</a:t>
            </a:r>
            <a:r>
              <a:rPr lang="ro-RO" dirty="0" smtClean="0"/>
              <a:t>ș</a:t>
            </a:r>
            <a:r>
              <a:rPr lang="en-US" dirty="0" err="1" smtClean="0"/>
              <a:t>teapt</a:t>
            </a:r>
            <a:r>
              <a:rPr lang="ro-RO" dirty="0" smtClean="0"/>
              <a:t>ă</a:t>
            </a:r>
            <a:r>
              <a:rPr lang="en-US" dirty="0" smtClean="0"/>
              <a:t>.</a:t>
            </a:r>
            <a:r>
              <a:rPr lang="en-US" dirty="0"/>
              <a:t> </a:t>
            </a:r>
          </a:p>
          <a:p>
            <a:pPr fontAlgn="t"/>
            <a:r>
              <a:rPr lang="en-US" dirty="0" err="1"/>
              <a:t>Sportul</a:t>
            </a:r>
            <a:r>
              <a:rPr lang="en-US" dirty="0"/>
              <a:t>, </a:t>
            </a:r>
            <a:r>
              <a:rPr lang="ro-RO" dirty="0" smtClean="0"/>
              <a:t>în</a:t>
            </a:r>
            <a:r>
              <a:rPr lang="en-US" dirty="0" smtClean="0"/>
              <a:t> </a:t>
            </a:r>
            <a:r>
              <a:rPr lang="en-US" dirty="0"/>
              <a:t>general, conduce la </a:t>
            </a:r>
            <a:r>
              <a:rPr lang="ro-RO" dirty="0" smtClean="0"/>
              <a:t>î</a:t>
            </a:r>
            <a:r>
              <a:rPr lang="en-US" dirty="0" err="1" smtClean="0"/>
              <a:t>nt</a:t>
            </a:r>
            <a:r>
              <a:rPr lang="ro-RO" dirty="0" smtClean="0"/>
              <a:t>ă</a:t>
            </a:r>
            <a:r>
              <a:rPr lang="en-US" dirty="0" err="1" smtClean="0"/>
              <a:t>rirea</a:t>
            </a:r>
            <a:r>
              <a:rPr lang="en-US" dirty="0" smtClean="0"/>
              <a:t> s</a:t>
            </a:r>
            <a:r>
              <a:rPr lang="ro-RO" dirty="0" smtClean="0"/>
              <a:t>ă</a:t>
            </a:r>
            <a:r>
              <a:rPr lang="en-US" dirty="0" smtClean="0"/>
              <a:t>n</a:t>
            </a:r>
            <a:r>
              <a:rPr lang="ro-RO" dirty="0" smtClean="0"/>
              <a:t>ă</a:t>
            </a:r>
            <a:r>
              <a:rPr lang="en-US" dirty="0" smtClean="0"/>
              <a:t>t</a:t>
            </a:r>
            <a:r>
              <a:rPr lang="ro-RO" dirty="0" err="1" smtClean="0"/>
              <a:t>ăț</a:t>
            </a:r>
            <a:r>
              <a:rPr lang="en-US" dirty="0" smtClean="0"/>
              <a:t>ii</a:t>
            </a:r>
            <a:r>
              <a:rPr lang="en-US" dirty="0"/>
              <a:t>, la </a:t>
            </a:r>
            <a:r>
              <a:rPr lang="en-US" dirty="0" smtClean="0"/>
              <a:t>des</a:t>
            </a:r>
            <a:r>
              <a:rPr lang="ro-RO" dirty="0" smtClean="0"/>
              <a:t>ă</a:t>
            </a:r>
            <a:r>
              <a:rPr lang="en-US" dirty="0" smtClean="0"/>
              <a:t>v</a:t>
            </a:r>
            <a:r>
              <a:rPr lang="ro-RO" dirty="0" smtClean="0"/>
              <a:t>â</a:t>
            </a:r>
            <a:r>
              <a:rPr lang="en-US" dirty="0" smtClean="0"/>
              <a:t>r</a:t>
            </a:r>
            <a:r>
              <a:rPr lang="ro-RO" dirty="0" smtClean="0"/>
              <a:t>și</a:t>
            </a:r>
            <a:r>
              <a:rPr lang="en-US" dirty="0" err="1" smtClean="0"/>
              <a:t>rea</a:t>
            </a:r>
            <a:r>
              <a:rPr lang="en-US" dirty="0" smtClean="0"/>
              <a:t> </a:t>
            </a:r>
            <a:r>
              <a:rPr lang="en-US" dirty="0" err="1" smtClean="0"/>
              <a:t>calit</a:t>
            </a:r>
            <a:r>
              <a:rPr lang="ro-RO" dirty="0" err="1" smtClean="0"/>
              <a:t>ăț</a:t>
            </a:r>
            <a:r>
              <a:rPr lang="en-US" dirty="0" err="1" smtClean="0"/>
              <a:t>ilor</a:t>
            </a:r>
            <a:r>
              <a:rPr lang="en-US" dirty="0" smtClean="0"/>
              <a:t> </a:t>
            </a:r>
            <a:r>
              <a:rPr lang="en-US" dirty="0" err="1"/>
              <a:t>fizice</a:t>
            </a:r>
            <a:r>
              <a:rPr lang="en-US" dirty="0"/>
              <a:t> </a:t>
            </a:r>
            <a:r>
              <a:rPr lang="ro-RO" dirty="0" smtClean="0"/>
              <a:t>ș</a:t>
            </a:r>
            <a:r>
              <a:rPr lang="en-US" dirty="0" err="1" smtClean="0"/>
              <a:t>i</a:t>
            </a:r>
            <a:r>
              <a:rPr lang="en-US" dirty="0" smtClean="0"/>
              <a:t> </a:t>
            </a:r>
            <a:r>
              <a:rPr lang="en-US" dirty="0" err="1"/>
              <a:t>psihice</a:t>
            </a:r>
            <a:r>
              <a:rPr lang="en-US" dirty="0"/>
              <a:t>, </a:t>
            </a:r>
            <a:r>
              <a:rPr lang="en-US" dirty="0" err="1" smtClean="0"/>
              <a:t>cre</a:t>
            </a:r>
            <a:r>
              <a:rPr lang="ro-RO" dirty="0" smtClean="0"/>
              <a:t>ș</a:t>
            </a:r>
            <a:r>
              <a:rPr lang="en-US" dirty="0" err="1" smtClean="0"/>
              <a:t>te</a:t>
            </a:r>
            <a:r>
              <a:rPr lang="en-US" dirty="0" smtClean="0"/>
              <a:t> </a:t>
            </a:r>
            <a:r>
              <a:rPr lang="en-US" dirty="0" err="1"/>
              <a:t>vitalitatea</a:t>
            </a:r>
            <a:r>
              <a:rPr lang="en-US" dirty="0"/>
              <a:t>, </a:t>
            </a:r>
            <a:r>
              <a:rPr lang="en-US" dirty="0" err="1"/>
              <a:t>dar</a:t>
            </a:r>
            <a:r>
              <a:rPr lang="en-US" dirty="0"/>
              <a:t> </a:t>
            </a:r>
            <a:r>
              <a:rPr lang="ro-RO" dirty="0" smtClean="0"/>
              <a:t>ș</a:t>
            </a:r>
            <a:r>
              <a:rPr lang="en-US" dirty="0" err="1" smtClean="0"/>
              <a:t>i</a:t>
            </a:r>
            <a:r>
              <a:rPr lang="en-US" dirty="0" smtClean="0"/>
              <a:t> </a:t>
            </a:r>
            <a:r>
              <a:rPr lang="en-US" dirty="0" err="1"/>
              <a:t>puterea</a:t>
            </a:r>
            <a:r>
              <a:rPr lang="en-US" dirty="0"/>
              <a:t> de </a:t>
            </a:r>
            <a:r>
              <a:rPr lang="en-US" dirty="0" err="1" smtClean="0"/>
              <a:t>munc</a:t>
            </a:r>
            <a:r>
              <a:rPr lang="ro-RO" dirty="0" smtClean="0"/>
              <a:t>ă</a:t>
            </a:r>
            <a:r>
              <a:rPr lang="en-US" dirty="0" smtClean="0"/>
              <a:t> </a:t>
            </a:r>
            <a:r>
              <a:rPr lang="en-US" dirty="0"/>
              <a:t>a </a:t>
            </a:r>
            <a:r>
              <a:rPr lang="en-US" dirty="0" err="1"/>
              <a:t>unei</a:t>
            </a:r>
            <a:r>
              <a:rPr lang="en-US" dirty="0"/>
              <a:t> </a:t>
            </a:r>
            <a:r>
              <a:rPr lang="en-US" dirty="0" err="1"/>
              <a:t>persoane</a:t>
            </a:r>
            <a:r>
              <a:rPr lang="en-US" dirty="0"/>
              <a:t>.</a:t>
            </a:r>
          </a:p>
          <a:p>
            <a:endParaRPr lang="en-US" dirty="0"/>
          </a:p>
        </p:txBody>
      </p:sp>
      <p:pic>
        <p:nvPicPr>
          <p:cNvPr id="1026" name="Picture 2" descr="https://encrypted-tbn1.gstatic.com/images?q=tbn:ANd9GcQ-8TzhcFKxN0hrnFqe-ZonidmQqT0JJS-dpxJDVHaofPYK9Hq9aA"/>
          <p:cNvPicPr>
            <a:picLocks noChangeAspect="1" noChangeArrowheads="1"/>
          </p:cNvPicPr>
          <p:nvPr/>
        </p:nvPicPr>
        <p:blipFill>
          <a:blip r:embed="rId2" cstate="print"/>
          <a:srcRect/>
          <a:stretch>
            <a:fillRect/>
          </a:stretch>
        </p:blipFill>
        <p:spPr bwMode="auto">
          <a:xfrm>
            <a:off x="533400" y="1752600"/>
            <a:ext cx="3576321" cy="303847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TotalTime>
  <Words>375</Words>
  <Application>Microsoft Office PowerPoint</Application>
  <PresentationFormat>Expunere pe ecran (4:3)</PresentationFormat>
  <Paragraphs>12</Paragraphs>
  <Slides>4</Slides>
  <Notes>0</Notes>
  <HiddenSlides>0</HiddenSlides>
  <MMClips>0</MMClips>
  <ScaleCrop>false</ScaleCrop>
  <HeadingPairs>
    <vt:vector size="4" baseType="variant">
      <vt:variant>
        <vt:lpstr>Temă</vt:lpstr>
      </vt:variant>
      <vt:variant>
        <vt:i4>1</vt:i4>
      </vt:variant>
      <vt:variant>
        <vt:lpstr>Titluri diapozitive</vt:lpstr>
      </vt:variant>
      <vt:variant>
        <vt:i4>4</vt:i4>
      </vt:variant>
    </vt:vector>
  </HeadingPairs>
  <TitlesOfParts>
    <vt:vector size="5" baseType="lpstr">
      <vt:lpstr>Office Theme</vt:lpstr>
      <vt:lpstr>Rolul sportului în adolescență</vt:lpstr>
      <vt:lpstr>Despre sport</vt:lpstr>
      <vt:lpstr>De ce e sportul important  în adolescență</vt:lpstr>
      <vt:lpstr>Ora de sport e vitală pentru tineri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Rolul sportului în adolescență</dc:title>
  <dc:creator/>
  <cp:lastModifiedBy>Mariana</cp:lastModifiedBy>
  <cp:revision>22</cp:revision>
  <dcterms:created xsi:type="dcterms:W3CDTF">2013-02-28T17:58:54Z</dcterms:created>
  <dcterms:modified xsi:type="dcterms:W3CDTF">2013-03-03T08:58:57Z</dcterms:modified>
</cp:coreProperties>
</file>